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8" r:id="rId3"/>
    <p:sldId id="260" r:id="rId4"/>
    <p:sldId id="259" r:id="rId5"/>
  </p:sldIdLst>
  <p:sldSz cx="12192000" cy="6858000"/>
  <p:notesSz cx="6858000" cy="9144000"/>
  <p:photoAlbum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4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4993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087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9599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9951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5321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9813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5317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79363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223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59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9130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751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36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09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358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0368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A26C9-C08A-4418-912C-CC0AA728DBEC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571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8BA26C9-C08A-4418-912C-CC0AA728DBEC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C460E-AF5E-4E4D-BC36-2153E49AF3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39066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Lineair -</a:t>
            </a:r>
            <a:br>
              <a:rPr lang="nl-NL" smtClean="0"/>
            </a:br>
            <a:r>
              <a:rPr lang="nl-NL" smtClean="0"/>
              <a:t>schikking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Integrale opdracht</a:t>
            </a:r>
          </a:p>
          <a:p>
            <a:r>
              <a:rPr lang="nl-NL" dirty="0" smtClean="0"/>
              <a:t>Schaalschikking in stijl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7577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Lineairschikking 3"/>
          <p:cNvPicPr>
            <a:picLocks noGrp="1" noChangeAspect="1"/>
          </p:cNvPicPr>
          <p:nvPr isPhoto="1"/>
        </p:nvPicPr>
        <p:blipFill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538" t="-15857" r="14260" b="-9504"/>
          <a:stretch/>
        </p:blipFill>
        <p:spPr>
          <a:xfrm>
            <a:off x="2412693" y="914400"/>
            <a:ext cx="6114363" cy="481187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kstvak 2"/>
          <p:cNvSpPr txBox="1"/>
          <p:nvPr/>
        </p:nvSpPr>
        <p:spPr>
          <a:xfrm>
            <a:off x="1410159" y="1972019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Lineair 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5277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381" y="369000"/>
            <a:ext cx="2655238" cy="61200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2324560" y="1311008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Lineair 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59589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Lineairschikking 4"/>
          <p:cNvPicPr>
            <a:picLocks noGrp="1" noChangeAspect="1"/>
          </p:cNvPicPr>
          <p:nvPr isPhoto="1"/>
        </p:nvPicPr>
        <p:blipFill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84" r="25582"/>
          <a:stretch/>
        </p:blipFill>
        <p:spPr>
          <a:xfrm>
            <a:off x="7012577" y="168008"/>
            <a:ext cx="2860032" cy="442878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hthoek 2"/>
          <p:cNvSpPr/>
          <p:nvPr/>
        </p:nvSpPr>
        <p:spPr>
          <a:xfrm>
            <a:off x="4577767" y="1514685"/>
            <a:ext cx="1723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Lineair schikking</a:t>
            </a:r>
            <a:endParaRPr lang="nl-NL" dirty="0"/>
          </a:p>
        </p:txBody>
      </p:sp>
      <p:pic>
        <p:nvPicPr>
          <p:cNvPr id="4" name="Afbeelding 3" descr="Lineairschikking 5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433" y="2690870"/>
            <a:ext cx="3171940" cy="3171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6492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945E0693FBE24DBCFA6AB157F5DB69" ma:contentTypeVersion="0" ma:contentTypeDescription="Een nieuw document maken." ma:contentTypeScope="" ma:versionID="7d5ac17941ea94bac51f8a865536c9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20cba985467d5a8bd85854e482c5aa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A37D9B1-F944-4DC9-B687-01E7309786F2}"/>
</file>

<file path=customXml/itemProps2.xml><?xml version="1.0" encoding="utf-8"?>
<ds:datastoreItem xmlns:ds="http://schemas.openxmlformats.org/officeDocument/2006/customXml" ds:itemID="{61E7E79B-B1FB-40F4-8E34-E283FA7AA018}"/>
</file>

<file path=customXml/itemProps3.xml><?xml version="1.0" encoding="utf-8"?>
<ds:datastoreItem xmlns:ds="http://schemas.openxmlformats.org/officeDocument/2006/customXml" ds:itemID="{68D0D709-0C61-4D53-9940-177EE566DF6E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</TotalTime>
  <Words>13</Words>
  <Application>Microsoft Office PowerPoint</Application>
  <PresentationFormat>Breedbeeld</PresentationFormat>
  <Paragraphs>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Lineair - schikking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laptop</dc:creator>
  <cp:lastModifiedBy>laptop</cp:lastModifiedBy>
  <cp:revision>4</cp:revision>
  <dcterms:created xsi:type="dcterms:W3CDTF">2017-03-20T21:03:24Z</dcterms:created>
  <dcterms:modified xsi:type="dcterms:W3CDTF">2017-03-20T22:00:09Z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0x01010009945E0693FBE24DBCFA6AB157F5DB69</vt:lpwstr>
  </property>
  <property fmtid="{D5CDD505-2E9C-101B-9397-08002B2CF9AE}" pid="3" name="IsMyDocuments">
    <vt:bool>true</vt:bool>
  </property>
</Properties>
</file>